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59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04"/>
  </p:normalViewPr>
  <p:slideViewPr>
    <p:cSldViewPr snapToGrid="0" snapToObjects="1">
      <p:cViewPr>
        <p:scale>
          <a:sx n="90" d="100"/>
          <a:sy n="90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jpg>
</file>

<file path=ppt/media/image34.jpeg>
</file>

<file path=ppt/media/image35.jpeg>
</file>

<file path=ppt/media/image36.jpg>
</file>

<file path=ppt/media/image37.png>
</file>

<file path=ppt/media/image38.png>
</file>

<file path=ppt/media/image39.png>
</file>

<file path=ppt/media/image4.jpe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499B28-3C70-3849-BDCA-C33FCCC211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ABB1FDF-C21F-2242-9ECD-3EE2CEFB7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3829B8-100F-D241-867E-ED478F13A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41BFEC-08C5-0244-AF5D-5DF232200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EDC50D-2A8B-5440-9B4F-8C75DFF7B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5621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F9A7C-DDBD-E54F-8391-19DDCD47C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07A49E-C210-064B-A412-27E159648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5B9382-71B2-1240-A7C4-333A85312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93CC3B-11B5-E842-874C-EC210250F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688154-3FCE-F14F-B836-240E53870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3210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0B04200-1344-6B46-B3C0-1907D9B87A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3D08CEF-E4E9-5C4B-A3D1-8674B1A6C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CFD641-65AE-CC4A-B0F8-03272570B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E32CBA-75EF-E148-BAC2-975FC6503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ED124B-FB62-B648-A2BB-F9560D106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1604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F0FB24-EFE9-9D41-803D-8E7C5A2EA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3560EE-FC33-C34F-9BE6-7B14DF974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DF0798-C2AE-AB45-825E-B3F61308E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D57763-FCE7-9D46-AF37-AFCE9758D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CF1342-FAD6-F545-B55D-25C93518B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43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3BAA99-56A6-7B4D-B8D6-177CFC8D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72F8DF-2A43-3B4B-AFBD-4E63A0C86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3227F6-0484-3B42-814C-97E04D5DE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CFCD65-71A1-5A47-BAE4-9F6D4AEFE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297658-54CD-5A40-8980-89C2AE28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2526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15D9BC-7236-EA46-9EFC-C352308D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1094E4-E04E-A141-9FC7-747CB0AAE2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7E80F72-A30D-2442-BB82-957C7D31B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7579DD-B08F-1A40-ACE1-82F90D8E7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A5E92B8-1B9D-374F-AFAA-3DBC747C4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43C4CC-3BBB-2640-9482-CF6BAABD5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1565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A56C17-3D9A-5745-ACC7-1A828DE4C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18016A-D5A7-AB4E-8012-80E4F2D94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16B142-AA9B-194E-B3D8-50F85B1A04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9F87014-7612-1844-9DF6-E2F5CE88ED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6804E99-4420-F84C-A25F-36E12AFB34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4EAB2DC-75E5-944E-95C9-CF8BFE02B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0351421-BE55-DE41-801E-459C657FA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9FC9A33-2EE1-3C4F-BC7A-A797783C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9314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62C04D-18C8-A142-A79C-93B399714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6C414F-3366-3843-A098-E4B2B343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0B8371-5F98-8B47-B847-B204F00B1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F8584D6-D461-AD48-AE75-DD3BD905E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375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D89CE07-B109-CE46-8E61-AC4465F8A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A193AE-517A-764E-921B-530CA5043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11BC6C-CC04-054A-BDC2-2F5609EEC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4462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2DC78D-0127-FC47-A549-E6AD857CD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0F1F70-5DB5-5F42-BBF2-12793D514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D62C9B6-41E5-B344-96E7-32C9109C6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35A498-A2F1-B14F-AE26-B372AF207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5D55E3-E33D-E54E-AD4E-67FBE1DF9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BC160F-7007-3E47-A8D9-AE9FCCEFB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9819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7A59D1-F34F-EF44-8EF3-A04CB1DA6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C986D44-8E55-1844-9B5A-1C16DA7C6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A0C59F-0652-D949-821C-86209855F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778C47-2BEE-7042-9BC5-57E62EB92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E07148-2F3A-A24C-AA3A-65ECB0330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4AA173-1CEC-C14D-BF5F-57C0C10A2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090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0FF66FC-0B0C-924D-BBAD-3F901AB13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BA5209-6003-9044-9D8D-1BC94DDC8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BDF09D-F46E-C749-8FC2-A020A8ED3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428DA-59CC-CE4E-843E-336D60F5BD10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10DB5C-EB21-DE4D-8527-C784F21805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9F8841-4B2D-A841-AB71-F6A633C466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19020-F55F-BA49-AE6B-E5F05017654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295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 descr="山上的桥&#10;&#10;中度可信度描述已自动生成">
            <a:extLst>
              <a:ext uri="{FF2B5EF4-FFF2-40B4-BE49-F238E27FC236}">
                <a16:creationId xmlns:a16="http://schemas.microsoft.com/office/drawing/2014/main" id="{8D2DA09E-232E-3343-B593-9B0A96E0DC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41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4FD4070-A5BB-554D-AEED-F4D2D03FF6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solidFill>
                  <a:srgbClr val="FFFFFF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San Francisco Bay Area</a:t>
            </a:r>
            <a:endParaRPr kumimoji="1" lang="zh-CN" altLang="en-US" dirty="0">
              <a:solidFill>
                <a:srgbClr val="FFFFFF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926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DFCBD-CD31-2D46-A8FD-2B78ED92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5"/>
          </a:xfrm>
        </p:spPr>
        <p:txBody>
          <a:bodyPr>
            <a:normAutofit/>
          </a:bodyPr>
          <a:lstStyle/>
          <a:p>
            <a:pPr algn="ctr"/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Ride a Bike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内容占位符 6" descr="Ride a Bike">
            <a:extLst>
              <a:ext uri="{FF2B5EF4-FFF2-40B4-BE49-F238E27FC236}">
                <a16:creationId xmlns:a16="http://schemas.microsoft.com/office/drawing/2014/main" id="{168DB443-B3A4-4347-BDAF-4A9D74FCBF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4187" y="714375"/>
            <a:ext cx="6143625" cy="6143625"/>
          </a:xfrm>
        </p:spPr>
      </p:pic>
    </p:spTree>
    <p:extLst>
      <p:ext uri="{BB962C8B-B14F-4D97-AF65-F5344CB8AC3E}">
        <p14:creationId xmlns:p14="http://schemas.microsoft.com/office/powerpoint/2010/main" val="307991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over/>
      </p:transition>
    </mc:Choice>
    <mc:Fallback>
      <p:transition spd="slow">
        <p:cover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DFCBD-CD31-2D46-A8FD-2B78ED92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5"/>
          </a:xfrm>
        </p:spPr>
        <p:txBody>
          <a:bodyPr>
            <a:normAutofit/>
          </a:bodyPr>
          <a:lstStyle/>
          <a:p>
            <a:pPr algn="ctr"/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 a Taxi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内容占位符 5" descr="街道边的彩绘汽车&#10;&#10;描述已自动生成">
            <a:extLst>
              <a:ext uri="{FF2B5EF4-FFF2-40B4-BE49-F238E27FC236}">
                <a16:creationId xmlns:a16="http://schemas.microsoft.com/office/drawing/2014/main" id="{F89E15A4-7E18-014B-B855-21608538D7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181" y="714375"/>
            <a:ext cx="10307637" cy="6143625"/>
          </a:xfrm>
        </p:spPr>
      </p:pic>
    </p:spTree>
    <p:extLst>
      <p:ext uri="{BB962C8B-B14F-4D97-AF65-F5344CB8AC3E}">
        <p14:creationId xmlns:p14="http://schemas.microsoft.com/office/powerpoint/2010/main" val="4146210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over/>
      </p:transition>
    </mc:Choice>
    <mc:Fallback>
      <p:transition spd="slow">
        <p:cover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Taxis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1CAB24-FC73-604E-9A87-283110FCFC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5033" y="1709738"/>
            <a:ext cx="1921933" cy="192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553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74A5CC-2886-BA46-9571-E698FCB60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924720"/>
          </a:xfrm>
        </p:spPr>
        <p:txBody>
          <a:bodyPr/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Pricing</a:t>
            </a:r>
            <a:endParaRPr kumimoji="1"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393074-61CD-AC47-8F08-5ACD667B8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Starting Price: </a:t>
            </a:r>
          </a:p>
          <a:p>
            <a:pPr marL="0" indent="0"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kumimoji="1" lang="en-US" altLang="zh-CN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US$3.5</a:t>
            </a:r>
          </a:p>
          <a:p>
            <a:pPr marL="0" indent="0" algn="ctr"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kumimoji="1"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(for the first 322 meters)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6B380F5A-E21C-EF49-8E70-4FA8A57218FA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Then: </a:t>
            </a: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kumimoji="1" lang="en-US" altLang="zh-CN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US$1.71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kumimoji="1"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</a:t>
            </a:r>
            <a:r>
              <a:rPr kumimoji="1"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 kilometer</a:t>
            </a:r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C2A076EF-7A44-8742-BFBF-C36553E89EFF}"/>
              </a:ext>
            </a:extLst>
          </p:cNvPr>
          <p:cNvCxnSpPr>
            <a:cxnSpLocks/>
          </p:cNvCxnSpPr>
          <p:nvPr/>
        </p:nvCxnSpPr>
        <p:spPr>
          <a:xfrm>
            <a:off x="6096000" y="1514475"/>
            <a:ext cx="1" cy="49863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206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wipe/>
      </p:transition>
    </mc:Choice>
    <mc:Fallback>
      <p:transition spd="slow">
        <p:wip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Rapid Transit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1CAB24-FC73-604E-9A87-283110FCFC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5033" y="1507067"/>
            <a:ext cx="1921933" cy="192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805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7E1346-ECA2-9548-A3FA-FDB74B0F8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246563"/>
            <a:ext cx="10515600" cy="1500187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Fast, Save, Reliable, Clean and Quality</a:t>
            </a:r>
            <a:endParaRPr kumimoji="1" lang="zh-CN" altLang="en-US" sz="28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89B3321F-51E9-4F4D-ACAB-C94B287C6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46649" y="1709738"/>
            <a:ext cx="7498702" cy="227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5154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DFCBD-CD31-2D46-A8FD-2B78ED92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5"/>
          </a:xfrm>
        </p:spPr>
        <p:txBody>
          <a:bodyPr>
            <a:normAutofit/>
          </a:bodyPr>
          <a:lstStyle/>
          <a:p>
            <a:pPr algn="ctr"/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BART System Map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内容占位符 6" descr="图片包含 图示&#10;&#10;描述已自动生成">
            <a:extLst>
              <a:ext uri="{FF2B5EF4-FFF2-40B4-BE49-F238E27FC236}">
                <a16:creationId xmlns:a16="http://schemas.microsoft.com/office/drawing/2014/main" id="{BF395927-5191-F64F-A4BB-D13AA491B0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7168" y="714375"/>
            <a:ext cx="7657664" cy="6149105"/>
          </a:xfrm>
        </p:spPr>
      </p:pic>
    </p:spTree>
    <p:extLst>
      <p:ext uri="{BB962C8B-B14F-4D97-AF65-F5344CB8AC3E}">
        <p14:creationId xmlns:p14="http://schemas.microsoft.com/office/powerpoint/2010/main" val="300945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over/>
      </p:transition>
    </mc:Choice>
    <mc:Fallback>
      <p:transition spd="slow">
        <p:cover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Weather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1CAB24-FC73-604E-9A87-283110FCFC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5033" y="1507067"/>
            <a:ext cx="1921933" cy="192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745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F1D806-1037-2042-A1A0-4702A5AE1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9" name="内容占位符 8" descr="地图&#10;&#10;描述已自动生成">
            <a:extLst>
              <a:ext uri="{FF2B5EF4-FFF2-40B4-BE49-F238E27FC236}">
                <a16:creationId xmlns:a16="http://schemas.microsoft.com/office/drawing/2014/main" id="{01909AB2-E7E7-3D43-8187-03B2D0CB0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538" r="9538"/>
          <a:stretch/>
        </p:blipFill>
        <p:spPr>
          <a:xfrm>
            <a:off x="0" y="-1"/>
            <a:ext cx="12192000" cy="6858001"/>
          </a:xfr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1554DB6-02AE-0241-9629-B69E3A9B1570}"/>
              </a:ext>
            </a:extLst>
          </p:cNvPr>
          <p:cNvSpPr txBox="1"/>
          <p:nvPr/>
        </p:nvSpPr>
        <p:spPr>
          <a:xfrm>
            <a:off x="5815013" y="3529013"/>
            <a:ext cx="1285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旧金山</a:t>
            </a:r>
          </a:p>
        </p:txBody>
      </p:sp>
    </p:spTree>
    <p:extLst>
      <p:ext uri="{BB962C8B-B14F-4D97-AF65-F5344CB8AC3E}">
        <p14:creationId xmlns:p14="http://schemas.microsoft.com/office/powerpoint/2010/main" val="25492056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草地上有许多树&#10;&#10;描述已自动生成">
            <a:extLst>
              <a:ext uri="{FF2B5EF4-FFF2-40B4-BE49-F238E27FC236}">
                <a16:creationId xmlns:a16="http://schemas.microsoft.com/office/drawing/2014/main" id="{AE9C8844-D12E-954D-B642-309C59B31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 t="7833" b="7833"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DF51AA3-77C0-654F-B7C1-5D6A16646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Summer</a:t>
            </a:r>
            <a:endParaRPr kumimoji="1" lang="zh-CN" altLang="en-US" dirty="0">
              <a:solidFill>
                <a:schemeClr val="bg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3626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 descr="建筑上挂着商铺的地铁&#10;&#10;中度可信度描述已自动生成">
            <a:extLst>
              <a:ext uri="{FF2B5EF4-FFF2-40B4-BE49-F238E27FC236}">
                <a16:creationId xmlns:a16="http://schemas.microsoft.com/office/drawing/2014/main" id="{BE0BFCEC-0459-5D4D-890C-74D5D785C8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698" b="830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64C16EE-1BA4-EC45-BFC4-35897A2DE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233" y="1108945"/>
            <a:ext cx="11167533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 Francisco International Airport</a:t>
            </a:r>
            <a:endParaRPr kumimoji="1" lang="en-US" altLang="zh-CN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43EB84-FC24-0F43-934C-C58390ECA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" altLang="zh-CN" sz="28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23</a:t>
            </a:r>
            <a:r>
              <a:rPr lang="en" altLang="zh-CN" sz="2800" baseline="30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" altLang="zh-CN" sz="28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largest airport in the world</a:t>
            </a:r>
          </a:p>
          <a:p>
            <a:pPr algn="ctr"/>
            <a:r>
              <a:rPr kumimoji="1" lang="en" altLang="zh-CN" sz="28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Organized and Fast</a:t>
            </a:r>
            <a:endParaRPr kumimoji="1" lang="en-US" altLang="zh-CN" sz="2800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312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E9C8844-D12E-954D-B642-309C59B31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609" b="10609"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DF51AA3-77C0-654F-B7C1-5D6A16646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Autumn</a:t>
            </a:r>
            <a:endParaRPr kumimoji="1" lang="zh-CN" altLang="en-US" dirty="0">
              <a:solidFill>
                <a:schemeClr val="bg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942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Dining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1CAB24-FC73-604E-9A87-283110FCFC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5033" y="1507067"/>
            <a:ext cx="1921933" cy="192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784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8F4683-3DFA-CE4C-9B59-829A2AD5B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219519"/>
            <a:ext cx="10515600" cy="1500187"/>
          </a:xfrm>
        </p:spPr>
        <p:txBody>
          <a:bodyPr>
            <a:normAutofit/>
          </a:bodyPr>
          <a:lstStyle/>
          <a:p>
            <a:pPr algn="ctr"/>
            <a:r>
              <a:rPr kumimoji="1" lang="en" altLang="zh-CN" sz="28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Californian Restaurant</a:t>
            </a:r>
            <a:endParaRPr kumimoji="1" lang="zh-CN" altLang="en-US" sz="2800" dirty="0">
              <a:solidFill>
                <a:schemeClr val="bg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7AEDE162-83AB-CD47-9908-F8A1FBDEC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493" y="1401929"/>
            <a:ext cx="5053013" cy="1903302"/>
          </a:xfrm>
          <a:prstGeom prst="rect">
            <a:avLst/>
          </a:prstGeom>
        </p:spPr>
      </p:pic>
      <p:pic>
        <p:nvPicPr>
          <p:cNvPr id="7" name="图片 6" descr="徽标, 图标&#10;&#10;描述已自动生成">
            <a:extLst>
              <a:ext uri="{FF2B5EF4-FFF2-40B4-BE49-F238E27FC236}">
                <a16:creationId xmlns:a16="http://schemas.microsoft.com/office/drawing/2014/main" id="{3AAF2FE2-1D8A-894D-AC82-3B3549C1C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850" y="3429000"/>
            <a:ext cx="21336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5394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400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00" fill="hold"/>
                                        <p:tgtEl>
                                          <p:spTgt spid="7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Tipping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1CAB24-FC73-604E-9A87-283110FCFC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5033" y="1507067"/>
            <a:ext cx="1921933" cy="192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936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908673-B35F-3E4A-A3D7-95AD3A65F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712"/>
            <a:ext cx="10515600" cy="823912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Tipping in a restaurant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841CF4-C4B4-AE49-97C3-A99250408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936624"/>
            <a:ext cx="10515600" cy="499666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Choose Your Plan</a:t>
            </a:r>
            <a:endParaRPr kumimoji="1" lang="zh-CN" altLang="en-US" sz="2800" dirty="0">
              <a:solidFill>
                <a:schemeClr val="bg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665072-6E09-224B-A1DF-977734B19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3" y="2043113"/>
            <a:ext cx="3163888" cy="3971527"/>
          </a:xfrm>
        </p:spPr>
        <p:txBody>
          <a:bodyPr/>
          <a:lstStyle/>
          <a:p>
            <a:pPr marL="0" indent="0" algn="ctr">
              <a:buNone/>
            </a:pPr>
            <a:r>
              <a:rPr kumimoji="1"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Poor Service</a:t>
            </a:r>
          </a:p>
          <a:p>
            <a:pPr marL="0" indent="0" algn="ctr"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kumimoji="1" lang="en-US" altLang="zh-CN" sz="9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10%</a:t>
            </a:r>
            <a:endParaRPr kumimoji="1" lang="zh-CN" altLang="en-US" sz="9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B65B48F-C9ED-3F4A-999E-67E4E5009B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14056" y="2043112"/>
            <a:ext cx="3163888" cy="3971528"/>
          </a:xfrm>
        </p:spPr>
        <p:txBody>
          <a:bodyPr/>
          <a:lstStyle/>
          <a:p>
            <a:pPr marL="0" indent="0" algn="ctr">
              <a:buNone/>
            </a:pPr>
            <a:r>
              <a:rPr kumimoji="1"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Generally</a:t>
            </a:r>
          </a:p>
          <a:p>
            <a:pPr marL="0" indent="0" algn="ctr"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kumimoji="1" lang="en-US" altLang="zh-CN" sz="9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15%</a:t>
            </a:r>
            <a:endParaRPr kumimoji="1" lang="zh-CN" altLang="en-US" sz="9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2D9DE33-7B9D-9843-BA08-9C4D32984368}"/>
              </a:ext>
            </a:extLst>
          </p:cNvPr>
          <p:cNvSpPr txBox="1"/>
          <p:nvPr/>
        </p:nvSpPr>
        <p:spPr>
          <a:xfrm>
            <a:off x="8191499" y="2043112"/>
            <a:ext cx="31638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Good Service</a:t>
            </a:r>
          </a:p>
          <a:p>
            <a:pPr algn="ctr"/>
            <a:endParaRPr kumimoji="1" lang="en-US" altLang="zh-C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CN" sz="9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20%</a:t>
            </a:r>
            <a:endParaRPr kumimoji="1" lang="zh-CN" altLang="en-US" sz="9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579C81EF-3739-1C44-9953-52AE8A2F619E}"/>
              </a:ext>
            </a:extLst>
          </p:cNvPr>
          <p:cNvCxnSpPr/>
          <p:nvPr/>
        </p:nvCxnSpPr>
        <p:spPr>
          <a:xfrm>
            <a:off x="4257676" y="1814513"/>
            <a:ext cx="0" cy="39862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6B5ABB60-C1EC-1944-B708-CC76A7EEEE00}"/>
              </a:ext>
            </a:extLst>
          </p:cNvPr>
          <p:cNvCxnSpPr/>
          <p:nvPr/>
        </p:nvCxnSpPr>
        <p:spPr>
          <a:xfrm>
            <a:off x="7939089" y="1814513"/>
            <a:ext cx="0" cy="39862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82684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4FAC64-FCFA-4446-8669-851D8AF5B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other aspects, a</a:t>
            </a:r>
          </a:p>
          <a:p>
            <a:pPr marL="0" indent="0">
              <a:buNone/>
            </a:pPr>
            <a:endParaRPr kumimoji="1" lang="en-US" altLang="zh-CN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kumimoji="1" lang="en-US" altLang="zh-CN" sz="1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15%</a:t>
            </a:r>
          </a:p>
          <a:p>
            <a:pPr marL="0" indent="0" algn="ctr">
              <a:buNone/>
            </a:pPr>
            <a:endParaRPr kumimoji="1"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r">
              <a:buNone/>
            </a:pPr>
            <a:r>
              <a:rPr kumimoji="1" lang="en-US" altLang="zh-C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 is generally given.</a:t>
            </a:r>
          </a:p>
        </p:txBody>
      </p:sp>
    </p:spTree>
    <p:extLst>
      <p:ext uri="{BB962C8B-B14F-4D97-AF65-F5344CB8AC3E}">
        <p14:creationId xmlns:p14="http://schemas.microsoft.com/office/powerpoint/2010/main" val="1215753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 Ride and a Walk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1CAB24-FC73-604E-9A87-283110FCFC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5042" y="1552576"/>
            <a:ext cx="2521915" cy="187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945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1D0A-A284-4145-AB82-2546387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 descr="水上的桥&#10;&#10;描述已自动生成">
            <a:extLst>
              <a:ext uri="{FF2B5EF4-FFF2-40B4-BE49-F238E27FC236}">
                <a16:creationId xmlns:a16="http://schemas.microsoft.com/office/drawing/2014/main" id="{6A611318-AB30-F44F-B4E7-6947065E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88" b="5388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66434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1D0A-A284-4145-AB82-2546387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A611318-AB30-F44F-B4E7-6947065E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423" b="10423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01810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1D0A-A284-4145-AB82-2546387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A611318-AB30-F44F-B4E7-6947065E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1106" r="11106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19841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Getting into Town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1CAB24-FC73-604E-9A87-283110FCFC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5033" y="1507067"/>
            <a:ext cx="1921933" cy="192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372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1D0A-A284-4145-AB82-2546387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A611318-AB30-F44F-B4E7-6947065E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2500" b="12500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46264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1D0A-A284-4145-AB82-2546387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A611318-AB30-F44F-B4E7-6947065E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830" b="7830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43103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1D0A-A284-4145-AB82-2546387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A611318-AB30-F44F-B4E7-6947065E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830" b="7830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38547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Technology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1CAB24-FC73-604E-9A87-283110FCFC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5033" y="1507067"/>
            <a:ext cx="1921933" cy="192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00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1A0AEB-5617-6F45-974E-078B7F587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 descr="地图&#10;&#10;描述已自动生成">
            <a:extLst>
              <a:ext uri="{FF2B5EF4-FFF2-40B4-BE49-F238E27FC236}">
                <a16:creationId xmlns:a16="http://schemas.microsoft.com/office/drawing/2014/main" id="{E139D3DC-E7F7-0442-B43D-5A0BA3BBA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1280" y="0"/>
            <a:ext cx="6389440" cy="6858000"/>
          </a:xfrm>
        </p:spPr>
      </p:pic>
    </p:spTree>
    <p:extLst>
      <p:ext uri="{BB962C8B-B14F-4D97-AF65-F5344CB8AC3E}">
        <p14:creationId xmlns:p14="http://schemas.microsoft.com/office/powerpoint/2010/main" val="4145227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1D0A-A284-4145-AB82-2546387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A611318-AB30-F44F-B4E7-6947065E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812" b="7812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44732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1D0A-A284-4145-AB82-2546387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A611318-AB30-F44F-B4E7-6947065E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1" b="101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734403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1D0A-A284-4145-AB82-2546387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A611318-AB30-F44F-B4E7-6947065E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746" b="7746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868723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6556"/>
            <a:ext cx="10515600" cy="1004887"/>
          </a:xfrm>
        </p:spPr>
        <p:txBody>
          <a:bodyPr/>
          <a:lstStyle/>
          <a:p>
            <a:pPr algn="ctr"/>
            <a:r>
              <a:rPr kumimoji="1"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The End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FF35231-4E95-3E4D-86FC-515554EB2530}"/>
              </a:ext>
            </a:extLst>
          </p:cNvPr>
          <p:cNvSpPr txBox="1">
            <a:spLocks/>
          </p:cNvSpPr>
          <p:nvPr/>
        </p:nvSpPr>
        <p:spPr>
          <a:xfrm>
            <a:off x="838200" y="5943600"/>
            <a:ext cx="10515600" cy="3976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Copyright © 2021 CYY. All rights reserved.</a:t>
            </a:r>
            <a:endParaRPr kumimoji="1"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327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6D695-1E93-144E-B1C0-74896335B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0139"/>
            <a:ext cx="10515600" cy="1004887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This file is open source. In other words, you can download it by scanning the QR Code below.</a:t>
            </a:r>
            <a:endParaRPr kumimoji="1" lang="zh-CN" altLang="en-US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FF35231-4E95-3E4D-86FC-515554EB2530}"/>
              </a:ext>
            </a:extLst>
          </p:cNvPr>
          <p:cNvSpPr txBox="1">
            <a:spLocks/>
          </p:cNvSpPr>
          <p:nvPr/>
        </p:nvSpPr>
        <p:spPr>
          <a:xfrm>
            <a:off x="838200" y="5943600"/>
            <a:ext cx="10515600" cy="3976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Copyright © 2021 CYY. All rights reserved.</a:t>
            </a:r>
            <a:endParaRPr kumimoji="1"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3C54F55-9668-A444-8BD1-EB8AC9F65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538" y="2162994"/>
            <a:ext cx="2350294" cy="23502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98DF58-71CA-1D44-8E74-26CEDE0B1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168" y="2162994"/>
            <a:ext cx="2350294" cy="235029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D1AB271-AB99-D742-97F8-0F0C56062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0853" y="2177506"/>
            <a:ext cx="2350294" cy="235029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5B709ED-F449-4B47-ADCF-9DEE01890A43}"/>
              </a:ext>
            </a:extLst>
          </p:cNvPr>
          <p:cNvSpPr txBox="1"/>
          <p:nvPr/>
        </p:nvSpPr>
        <p:spPr>
          <a:xfrm>
            <a:off x="1350765" y="4540524"/>
            <a:ext cx="1943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Speech (PDF)</a:t>
            </a:r>
            <a:endParaRPr kumimoji="1"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25D3854-4635-DE4F-9C6C-1B852192645F}"/>
              </a:ext>
            </a:extLst>
          </p:cNvPr>
          <p:cNvSpPr txBox="1"/>
          <p:nvPr/>
        </p:nvSpPr>
        <p:spPr>
          <a:xfrm>
            <a:off x="5022651" y="4542756"/>
            <a:ext cx="2146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Speech (DOCX)</a:t>
            </a:r>
            <a:endParaRPr kumimoji="1"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47059CA-4342-E342-8C75-150F9F615CC7}"/>
              </a:ext>
            </a:extLst>
          </p:cNvPr>
          <p:cNvSpPr txBox="1"/>
          <p:nvPr/>
        </p:nvSpPr>
        <p:spPr>
          <a:xfrm>
            <a:off x="8570117" y="4540525"/>
            <a:ext cx="2599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PowerPoint (PPTX)</a:t>
            </a:r>
            <a:endParaRPr kumimoji="1"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397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321809-8D21-5947-A8D6-879B6D8BF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5"/>
          </a:xfrm>
        </p:spPr>
        <p:txBody>
          <a:bodyPr/>
          <a:lstStyle/>
          <a:p>
            <a:pPr algn="ctr"/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AirTrain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内容占位符 4" descr="AirTrain">
            <a:extLst>
              <a:ext uri="{FF2B5EF4-FFF2-40B4-BE49-F238E27FC236}">
                <a16:creationId xmlns:a16="http://schemas.microsoft.com/office/drawing/2014/main" id="{1BA45DDB-CED1-DC4F-B7F9-CC1A6FEA69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0908" y="714375"/>
            <a:ext cx="8190184" cy="6143625"/>
          </a:xfrm>
        </p:spPr>
      </p:pic>
    </p:spTree>
    <p:extLst>
      <p:ext uri="{BB962C8B-B14F-4D97-AF65-F5344CB8AC3E}">
        <p14:creationId xmlns:p14="http://schemas.microsoft.com/office/powerpoint/2010/main" val="2519740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wipe/>
      </p:transition>
    </mc:Choice>
    <mc:Fallback>
      <p:transition spd="slow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DFCBD-CD31-2D46-A8FD-2B78ED92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5"/>
          </a:xfrm>
        </p:spPr>
        <p:txBody>
          <a:bodyPr>
            <a:normAutofit/>
          </a:bodyPr>
          <a:lstStyle/>
          <a:p>
            <a:pPr algn="ctr"/>
            <a:r>
              <a:rPr kumimoji="1"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AirTrain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 Map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内容占位符 4" descr="AirTrain Stations Map">
            <a:extLst>
              <a:ext uri="{FF2B5EF4-FFF2-40B4-BE49-F238E27FC236}">
                <a16:creationId xmlns:a16="http://schemas.microsoft.com/office/drawing/2014/main" id="{37DF2EB6-5E1F-BF4B-AEE2-6CA1CE447C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0249" y="714375"/>
            <a:ext cx="9731501" cy="6143625"/>
          </a:xfrm>
        </p:spPr>
      </p:pic>
    </p:spTree>
    <p:extLst>
      <p:ext uri="{BB962C8B-B14F-4D97-AF65-F5344CB8AC3E}">
        <p14:creationId xmlns:p14="http://schemas.microsoft.com/office/powerpoint/2010/main" val="2598366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over/>
      </p:transition>
    </mc:Choice>
    <mc:Fallback>
      <p:transition spd="slow">
        <p:cov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DFCBD-CD31-2D46-A8FD-2B78ED92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5"/>
          </a:xfrm>
        </p:spPr>
        <p:txBody>
          <a:bodyPr>
            <a:normAutofit/>
          </a:bodyPr>
          <a:lstStyle/>
          <a:p>
            <a:pPr algn="ctr"/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BART (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Bay Area Rapid Transit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内容占位符 6" descr="The BART (Bay Area Rapid Transit)">
            <a:extLst>
              <a:ext uri="{FF2B5EF4-FFF2-40B4-BE49-F238E27FC236}">
                <a16:creationId xmlns:a16="http://schemas.microsoft.com/office/drawing/2014/main" id="{0EAC1577-AA78-EA4D-BE9B-06034E10C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311" y="714374"/>
            <a:ext cx="10242000" cy="6145200"/>
          </a:xfrm>
        </p:spPr>
      </p:pic>
    </p:spTree>
    <p:extLst>
      <p:ext uri="{BB962C8B-B14F-4D97-AF65-F5344CB8AC3E}">
        <p14:creationId xmlns:p14="http://schemas.microsoft.com/office/powerpoint/2010/main" val="3684052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over/>
      </p:transition>
    </mc:Choice>
    <mc:Fallback>
      <p:transition spd="slow">
        <p:cover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DFCBD-CD31-2D46-A8FD-2B78ED92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5"/>
          </a:xfrm>
        </p:spPr>
        <p:txBody>
          <a:bodyPr>
            <a:normAutofit/>
          </a:bodyPr>
          <a:lstStyle/>
          <a:p>
            <a:pPr algn="ctr"/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SamTrans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内容占位符 5" descr="SamTrans">
            <a:extLst>
              <a:ext uri="{FF2B5EF4-FFF2-40B4-BE49-F238E27FC236}">
                <a16:creationId xmlns:a16="http://schemas.microsoft.com/office/drawing/2014/main" id="{8D6E660E-506E-C643-BE16-9DA823FC9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000" y="718344"/>
            <a:ext cx="8890000" cy="6139656"/>
          </a:xfrm>
        </p:spPr>
      </p:pic>
    </p:spTree>
    <p:extLst>
      <p:ext uri="{BB962C8B-B14F-4D97-AF65-F5344CB8AC3E}">
        <p14:creationId xmlns:p14="http://schemas.microsoft.com/office/powerpoint/2010/main" val="2671254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over/>
      </p:transition>
    </mc:Choice>
    <mc:Fallback>
      <p:transition spd="slow">
        <p:cov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DFCBD-CD31-2D46-A8FD-2B78ED92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5"/>
          </a:xfrm>
        </p:spPr>
        <p:txBody>
          <a:bodyPr>
            <a:normAutofit/>
          </a:bodyPr>
          <a:lstStyle/>
          <a:p>
            <a:pPr algn="ctr"/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Caltrain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内容占位符 6" descr="Caltrain">
            <a:extLst>
              <a:ext uri="{FF2B5EF4-FFF2-40B4-BE49-F238E27FC236}">
                <a16:creationId xmlns:a16="http://schemas.microsoft.com/office/drawing/2014/main" id="{897BC23E-414A-AF43-86F5-620054BCAE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079" y="714375"/>
            <a:ext cx="10905842" cy="6143625"/>
          </a:xfrm>
        </p:spPr>
      </p:pic>
    </p:spTree>
    <p:extLst>
      <p:ext uri="{BB962C8B-B14F-4D97-AF65-F5344CB8AC3E}">
        <p14:creationId xmlns:p14="http://schemas.microsoft.com/office/powerpoint/2010/main" val="709788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over/>
      </p:transition>
    </mc:Choice>
    <mc:Fallback>
      <p:transition spd="slow">
        <p:cover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59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DFCBD-CD31-2D46-A8FD-2B78ED92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5"/>
          </a:xfrm>
        </p:spPr>
        <p:txBody>
          <a:bodyPr>
            <a:normAutofit/>
          </a:bodyPr>
          <a:lstStyle/>
          <a:p>
            <a:pPr algn="ctr"/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Rent a Car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内容占位符 5" descr="Car Rental">
            <a:extLst>
              <a:ext uri="{FF2B5EF4-FFF2-40B4-BE49-F238E27FC236}">
                <a16:creationId xmlns:a16="http://schemas.microsoft.com/office/drawing/2014/main" id="{C7373D1B-FDB3-3749-81C8-86A693D27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584" y="714375"/>
            <a:ext cx="9210832" cy="6143625"/>
          </a:xfrm>
        </p:spPr>
      </p:pic>
    </p:spTree>
    <p:extLst>
      <p:ext uri="{BB962C8B-B14F-4D97-AF65-F5344CB8AC3E}">
        <p14:creationId xmlns:p14="http://schemas.microsoft.com/office/powerpoint/2010/main" val="3964644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over/>
      </p:transition>
    </mc:Choice>
    <mc:Fallback>
      <p:transition spd="slow">
        <p:cover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183</Words>
  <Application>Microsoft Macintosh PowerPoint</Application>
  <PresentationFormat>宽屏</PresentationFormat>
  <Paragraphs>64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5" baseType="lpstr">
      <vt:lpstr>等线</vt:lpstr>
      <vt:lpstr>等线 Light</vt:lpstr>
      <vt:lpstr>Microsoft YaHei</vt:lpstr>
      <vt:lpstr>Arial</vt:lpstr>
      <vt:lpstr>Times New Roman</vt:lpstr>
      <vt:lpstr>Office 主题​​</vt:lpstr>
      <vt:lpstr>San Francisco Bay Area</vt:lpstr>
      <vt:lpstr>San Francisco International Airport</vt:lpstr>
      <vt:lpstr>Getting into Town</vt:lpstr>
      <vt:lpstr>AirTrain</vt:lpstr>
      <vt:lpstr>AirTrain System Map</vt:lpstr>
      <vt:lpstr>The BART (Bay Area Rapid Transit)</vt:lpstr>
      <vt:lpstr>SamTrans</vt:lpstr>
      <vt:lpstr>Caltrain</vt:lpstr>
      <vt:lpstr>Rent a Car</vt:lpstr>
      <vt:lpstr>Ride a Bike</vt:lpstr>
      <vt:lpstr>Take a Taxi</vt:lpstr>
      <vt:lpstr>Taxis</vt:lpstr>
      <vt:lpstr>Pricing</vt:lpstr>
      <vt:lpstr>Rapid Transit</vt:lpstr>
      <vt:lpstr>PowerPoint 演示文稿</vt:lpstr>
      <vt:lpstr>BART System Map</vt:lpstr>
      <vt:lpstr>Weather</vt:lpstr>
      <vt:lpstr>PowerPoint 演示文稿</vt:lpstr>
      <vt:lpstr>Summer</vt:lpstr>
      <vt:lpstr>Autumn</vt:lpstr>
      <vt:lpstr>Dining</vt:lpstr>
      <vt:lpstr>PowerPoint 演示文稿</vt:lpstr>
      <vt:lpstr>Tipping</vt:lpstr>
      <vt:lpstr>Tipping in a restaurant</vt:lpstr>
      <vt:lpstr>PowerPoint 演示文稿</vt:lpstr>
      <vt:lpstr>A Ride and a Walk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Technology</vt:lpstr>
      <vt:lpstr>PowerPoint 演示文稿</vt:lpstr>
      <vt:lpstr>PowerPoint 演示文稿</vt:lpstr>
      <vt:lpstr>PowerPoint 演示文稿</vt:lpstr>
      <vt:lpstr>PowerPoint 演示文稿</vt:lpstr>
      <vt:lpstr>The End</vt:lpstr>
      <vt:lpstr>This file is open source. In other words, you can download it by scanning the QR Code below.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 Francisco Bay Area</dc:title>
  <dc:creator>C YY</dc:creator>
  <cp:lastModifiedBy>C YY</cp:lastModifiedBy>
  <cp:revision>104</cp:revision>
  <dcterms:created xsi:type="dcterms:W3CDTF">2021-08-09T08:48:26Z</dcterms:created>
  <dcterms:modified xsi:type="dcterms:W3CDTF">2021-08-09T15:39:51Z</dcterms:modified>
</cp:coreProperties>
</file>

<file path=docProps/thumbnail.jpeg>
</file>